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9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91"/>
    <p:restoredTop sz="90479"/>
  </p:normalViewPr>
  <p:slideViewPr>
    <p:cSldViewPr snapToGrid="0">
      <p:cViewPr varScale="1">
        <p:scale>
          <a:sx n="19" d="100"/>
          <a:sy n="19" d="100"/>
        </p:scale>
        <p:origin x="372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0A87E-4B9D-B141-986C-2CA5C490FC91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06E4-FCF7-6445-A229-4533010452C8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9564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C3946-520B-C11E-7586-9A13741F8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FB448C6-83C4-3046-BF37-BD67A341D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CFC692D-6050-BAFC-F5CC-14A94A3B0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1B8D8D-0162-A1DC-3D9A-346BF5EE37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9406E4-FCF7-6445-A229-4533010452C8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3284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0024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2475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776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681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5286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6684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787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0882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6449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3464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6854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C43F4-04C4-2F42-A678-EEE72AFB1B1E}" type="datetimeFigureOut">
              <a:rPr kumimoji="1" lang="zh-TW" altLang="en-US" smtClean="0"/>
              <a:t>2025/6/17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6E70B-331C-3343-AA22-26C64CB1DF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9962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89A4F3-DE23-2964-3A6C-94F466157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38B721-E1AF-95C1-0A09-3A2BB7EFE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114" y="0"/>
            <a:ext cx="4114800" cy="3252374"/>
          </a:xfrm>
        </p:spPr>
        <p:txBody>
          <a:bodyPr anchor="ctr">
            <a:normAutofit/>
          </a:bodyPr>
          <a:lstStyle/>
          <a:p>
            <a:r>
              <a:rPr kumimoji="1" lang="en-US" altLang="zh-TW" sz="12000" dirty="0">
                <a:solidFill>
                  <a:schemeClr val="bg1"/>
                </a:solidFill>
              </a:rPr>
              <a:t>AXX</a:t>
            </a:r>
            <a:endParaRPr kumimoji="1" lang="zh-TW" altLang="en-US" sz="12000" dirty="0">
              <a:solidFill>
                <a:schemeClr val="bg1"/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5EA3DAD-06FA-924E-45F7-95FC50BF9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114" y="3951226"/>
            <a:ext cx="21423086" cy="2449573"/>
          </a:xfrm>
        </p:spPr>
        <p:txBody>
          <a:bodyPr>
            <a:normAutofit/>
          </a:bodyPr>
          <a:lstStyle/>
          <a:p>
            <a:r>
              <a:rPr kumimoji="1" lang="en-US" altLang="zh-TW" sz="8000" b="1" dirty="0">
                <a:solidFill>
                  <a:schemeClr val="accent6">
                    <a:lumMod val="75000"/>
                  </a:schemeClr>
                </a:solidFill>
              </a:rPr>
              <a:t>TITLE  OF YOUR SUBMISSION</a:t>
            </a:r>
            <a:endParaRPr kumimoji="1" lang="zh-TW" altLang="en-US" sz="8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6D614853-23C2-F5C8-E45E-1CA2AF64BA73}"/>
              </a:ext>
            </a:extLst>
          </p:cNvPr>
          <p:cNvSpPr txBox="1">
            <a:spLocks/>
          </p:cNvSpPr>
          <p:nvPr/>
        </p:nvSpPr>
        <p:spPr>
          <a:xfrm>
            <a:off x="1894114" y="6400800"/>
            <a:ext cx="21423086" cy="1632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TW" sz="5500" dirty="0">
                <a:solidFill>
                  <a:schemeClr val="accent3">
                    <a:lumMod val="75000"/>
                  </a:schemeClr>
                </a:solidFill>
              </a:rPr>
              <a:t>Author</a:t>
            </a:r>
            <a:r>
              <a:rPr kumimoji="1" lang="zh-TW" altLang="en-US" sz="55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kumimoji="1" lang="en-US" altLang="zh-TW" sz="5500" dirty="0">
                <a:solidFill>
                  <a:schemeClr val="accent3">
                    <a:lumMod val="75000"/>
                  </a:schemeClr>
                </a:solidFill>
              </a:rPr>
              <a:t>List: John Doe¹, Jane Smith²</a:t>
            </a:r>
            <a:endParaRPr kumimoji="1" lang="zh-TW" altLang="en-US" sz="5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副標題 2">
            <a:extLst>
              <a:ext uri="{FF2B5EF4-FFF2-40B4-BE49-F238E27FC236}">
                <a16:creationId xmlns:a16="http://schemas.microsoft.com/office/drawing/2014/main" id="{D92CB504-CD37-0233-8723-A96E53914D29}"/>
              </a:ext>
            </a:extLst>
          </p:cNvPr>
          <p:cNvSpPr txBox="1">
            <a:spLocks/>
          </p:cNvSpPr>
          <p:nvPr/>
        </p:nvSpPr>
        <p:spPr>
          <a:xfrm>
            <a:off x="1894114" y="7903030"/>
            <a:ext cx="21423086" cy="1632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000" dirty="0">
                <a:solidFill>
                  <a:schemeClr val="accent3">
                    <a:lumMod val="75000"/>
                  </a:schemeClr>
                </a:solidFill>
              </a:rPr>
              <a:t>Affiliation: ¹Dept. of Anesthesiology, KMUH; ²KMU College of Medicine, KMU</a:t>
            </a:r>
            <a:endParaRPr lang="zh-TW" altLang="en-US" sz="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FC5F22E0-7601-8B42-310E-3A2E3535D584}"/>
              </a:ext>
            </a:extLst>
          </p:cNvPr>
          <p:cNvSpPr txBox="1">
            <a:spLocks/>
          </p:cNvSpPr>
          <p:nvPr/>
        </p:nvSpPr>
        <p:spPr>
          <a:xfrm>
            <a:off x="731520" y="10145488"/>
            <a:ext cx="23774400" cy="3670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INTRODUCTION</a:t>
            </a:r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副標題 2">
            <a:extLst>
              <a:ext uri="{FF2B5EF4-FFF2-40B4-BE49-F238E27FC236}">
                <a16:creationId xmlns:a16="http://schemas.microsoft.com/office/drawing/2014/main" id="{D66E5529-D840-9011-0BB3-E88B144043FD}"/>
              </a:ext>
            </a:extLst>
          </p:cNvPr>
          <p:cNvSpPr txBox="1">
            <a:spLocks/>
          </p:cNvSpPr>
          <p:nvPr/>
        </p:nvSpPr>
        <p:spPr>
          <a:xfrm>
            <a:off x="731520" y="22138835"/>
            <a:ext cx="23774400" cy="6319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CONCLUSION</a:t>
            </a:r>
            <a:endParaRPr kumimoji="1" lang="zh-TW" altLang="en-US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副標題 2">
            <a:extLst>
              <a:ext uri="{FF2B5EF4-FFF2-40B4-BE49-F238E27FC236}">
                <a16:creationId xmlns:a16="http://schemas.microsoft.com/office/drawing/2014/main" id="{521699C7-5F3D-DA1A-963C-14E32C28468C}"/>
              </a:ext>
            </a:extLst>
          </p:cNvPr>
          <p:cNvSpPr txBox="1">
            <a:spLocks/>
          </p:cNvSpPr>
          <p:nvPr/>
        </p:nvSpPr>
        <p:spPr>
          <a:xfrm>
            <a:off x="731520" y="14143001"/>
            <a:ext cx="23774400" cy="325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METHODS</a:t>
            </a:r>
          </a:p>
        </p:txBody>
      </p:sp>
      <p:sp>
        <p:nvSpPr>
          <p:cNvPr id="10" name="副標題 2">
            <a:extLst>
              <a:ext uri="{FF2B5EF4-FFF2-40B4-BE49-F238E27FC236}">
                <a16:creationId xmlns:a16="http://schemas.microsoft.com/office/drawing/2014/main" id="{D95F29FE-DFE7-5358-55C0-9C08A7BFFDA2}"/>
              </a:ext>
            </a:extLst>
          </p:cNvPr>
          <p:cNvSpPr txBox="1">
            <a:spLocks/>
          </p:cNvSpPr>
          <p:nvPr/>
        </p:nvSpPr>
        <p:spPr>
          <a:xfrm>
            <a:off x="694055" y="17721945"/>
            <a:ext cx="23774400" cy="3670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19995" rtl="0" eaLnBrk="1" latinLnBrk="0" hangingPunct="1">
              <a:lnSpc>
                <a:spcPct val="90000"/>
              </a:lnSpc>
              <a:spcBef>
                <a:spcPts val="2756"/>
              </a:spcBef>
              <a:buFont typeface="Arial" panose="020B0604020202020204" pitchFamily="34" charset="0"/>
              <a:buNone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5999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55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1999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7999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3999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299987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59985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19982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079980" indent="0" algn="ctr" defTabSz="2519995" rtl="0" eaLnBrk="1" latinLnBrk="0" hangingPunct="1">
              <a:lnSpc>
                <a:spcPct val="90000"/>
              </a:lnSpc>
              <a:spcBef>
                <a:spcPts val="1378"/>
              </a:spcBef>
              <a:buFont typeface="Arial" panose="020B0604020202020204" pitchFamily="34" charset="0"/>
              <a:buNone/>
              <a:defRPr sz="4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zh-TW" sz="5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RESULTS</a:t>
            </a: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kumimoji="1" lang="en-US" altLang="zh-TW" sz="5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946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33</Words>
  <Application>Microsoft Macintosh PowerPoint</Application>
  <PresentationFormat>自訂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AXX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chao fen huang</dc:creator>
  <cp:lastModifiedBy>chao fen huang</cp:lastModifiedBy>
  <cp:revision>11</cp:revision>
  <dcterms:created xsi:type="dcterms:W3CDTF">2025-06-17T02:29:03Z</dcterms:created>
  <dcterms:modified xsi:type="dcterms:W3CDTF">2025-06-17T05:40:39Z</dcterms:modified>
</cp:coreProperties>
</file>